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2"/>
  </p:sldMasterIdLst>
  <p:handoutMasterIdLst>
    <p:handoutMasterId r:id="rId14"/>
  </p:handoutMasterIdLst>
  <p:sldIdLst>
    <p:sldId id="267" r:id="rId3"/>
    <p:sldId id="259" r:id="rId4"/>
    <p:sldId id="257" r:id="rId5"/>
    <p:sldId id="258" r:id="rId6"/>
    <p:sldId id="260" r:id="rId7"/>
    <p:sldId id="264" r:id="rId8"/>
    <p:sldId id="261" r:id="rId9"/>
    <p:sldId id="262" r:id="rId10"/>
    <p:sldId id="263" r:id="rId11"/>
    <p:sldId id="273" r:id="rId12"/>
    <p:sldId id="272" r:id="rId13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660"/>
  </p:normalViewPr>
  <p:slideViewPr>
    <p:cSldViewPr>
      <p:cViewPr varScale="1">
        <p:scale>
          <a:sx n="81" d="100"/>
          <a:sy n="81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F0A0380-A222-4647-A167-08D76BC3B1E9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A1C49D-786C-4ECB-BFE3-D4F3F2FF1D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753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FA7A-CAD1-4065-B9F0-BEED41B6DAD6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443BA76-BAE9-443F-BA72-2A1A84A2DF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7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8E4D-2504-4953-9FAB-01B92F0672C6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B3E1D-6C46-4D76-B29B-ED265E0B0E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418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630BFE6-53BC-4B57-A19D-CB181D9DEB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5DD6-9CA0-4B72-96B3-8B52FE15AB99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704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5B55-91AE-4D84-8102-29F136CD1438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A1AF481-F113-42DB-9F23-8045A2F46B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547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D10BE-697E-44D4-B162-859FB1C364BF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8D62628-1D7F-4789-8D98-BC3B0F354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14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4DF2D-9BF4-4508-9CAF-6B51F1546717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0D42C-F9F6-40C9-9E8C-AE01DD70D8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72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E80F-EBDF-4A59-92BC-6262176371B8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80C2CA5-C478-4484-8D44-00826506A7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572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FEBE1-7385-4591-8943-E386EBE4A63F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573D5F9-C9AA-407F-9303-055AF53AF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43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EC52B-4171-4398-AB52-37974703138F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79FB2D-1025-4C67-9824-3DCB838A68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2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ACACB4A-8B99-450A-8705-4BAEFA8E20C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5F1C5-FD24-46B7-AE2E-CCEB660DE131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08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2C41B51-3FF0-4F50-B858-245DFF6715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0307C-219B-4517-8BAA-4B99336D0CFF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6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AF57320-72AA-40E6-966E-C8962F2B32B3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CF5716"/>
                </a:solidFill>
                <a:latin typeface="Georgia" panose="02040502050405020303" pitchFamily="18" charset="0"/>
              </a:defRPr>
            </a:lvl1pPr>
          </a:lstStyle>
          <a:p>
            <a:fld id="{3C3AB51E-A69D-48EB-B5B0-0103FFBCD1E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F571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74B78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Chapter 5 Section 1</a:t>
            </a:r>
            <a:endParaRPr lang="en-US" dirty="0"/>
          </a:p>
        </p:txBody>
      </p:sp>
      <p:sp>
        <p:nvSpPr>
          <p:cNvPr id="13315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Writing Linear Equations in Slope-Intercept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dirty="0" smtClean="0"/>
              <a:t>Worksheet 5.1 finish</a:t>
            </a:r>
          </a:p>
          <a:p>
            <a:endParaRPr lang="en-US" altLang="en-US" dirty="0"/>
          </a:p>
          <a:p>
            <a:r>
              <a:rPr lang="en-US" altLang="en-US" dirty="0" smtClean="0"/>
              <a:t>Blue book- Page 147 # 1-4, 6</a:t>
            </a:r>
          </a:p>
          <a:p>
            <a:endParaRPr lang="en-US" altLang="en-US" dirty="0"/>
          </a:p>
          <a:p>
            <a:r>
              <a:rPr lang="en-US" altLang="en-US" dirty="0" err="1" smtClean="0"/>
              <a:t>Pg</a:t>
            </a:r>
            <a:r>
              <a:rPr lang="en-US" altLang="en-US" dirty="0" smtClean="0"/>
              <a:t> 276 # </a:t>
            </a:r>
            <a:r>
              <a:rPr lang="en-US" altLang="en-US" dirty="0" smtClean="0"/>
              <a:t>1-11, 26-27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Homework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smtClean="0"/>
              <a:t> 276 # </a:t>
            </a:r>
            <a:r>
              <a:rPr lang="en-US" altLang="en-US" smtClean="0"/>
              <a:t>12-23, 28, 29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Slope-Intercept Form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Slope-Intercept form: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Where m=slope and b=y-intercept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0" y="2209800"/>
            <a:ext cx="310694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/>
                <a:solidFill>
                  <a:schemeClr val="accent3"/>
                </a:solidFill>
                <a:latin typeface="+mn-lt"/>
              </a:rPr>
              <a:t>y=</a:t>
            </a:r>
            <a:r>
              <a:rPr lang="en-US" sz="5400" b="1" dirty="0" err="1">
                <a:ln/>
                <a:solidFill>
                  <a:schemeClr val="accent3"/>
                </a:solidFill>
                <a:latin typeface="+mn-lt"/>
              </a:rPr>
              <a:t>mx+b</a:t>
            </a:r>
            <a:endParaRPr lang="en-US" sz="5400" b="1" dirty="0">
              <a:ln/>
              <a:solidFill>
                <a:schemeClr val="accent3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Writing Equation of a Line given </a:t>
            </a:r>
            <a:br>
              <a:rPr lang="en-US" dirty="0" smtClean="0"/>
            </a:br>
            <a:r>
              <a:rPr lang="en-US" dirty="0" smtClean="0"/>
              <a:t>Slope and Y-intercept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If you are given slope and y-intercept…plug them into the equation!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Example:  m=2 and y-int=3</a:t>
            </a:r>
          </a:p>
          <a:p>
            <a:pPr lvl="2" eaLnBrk="1" hangingPunct="1"/>
            <a:r>
              <a:rPr lang="en-US" altLang="en-US" smtClean="0"/>
              <a:t>Then: </a:t>
            </a:r>
          </a:p>
          <a:p>
            <a:pPr lvl="1" eaLnBrk="1" hangingPunct="1"/>
            <a:endParaRPr lang="en-US" altLang="en-US" smtClean="0"/>
          </a:p>
        </p:txBody>
      </p:sp>
      <p:graphicFrame>
        <p:nvGraphicFramePr>
          <p:cNvPr id="15364" name="Object 3"/>
          <p:cNvGraphicFramePr>
            <a:graphicFrameLocks noChangeAspect="1"/>
          </p:cNvGraphicFramePr>
          <p:nvPr/>
        </p:nvGraphicFramePr>
        <p:xfrm>
          <a:off x="2133600" y="3886200"/>
          <a:ext cx="22669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3" imgW="647419" imgH="203112" progId="Equation.DSMT4">
                  <p:embed/>
                </p:oleObj>
              </mc:Choice>
              <mc:Fallback>
                <p:oleObj name="Equation" r:id="rId3" imgW="64741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86200"/>
                        <a:ext cx="22669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Examples: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1.  m=-4  y-int=3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2.  m=1/2  y-int=-5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Examples: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3.  m=5/6  y-int: (0,-2)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4.  m=0   y-int: (0,4)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Class Work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Complete Worksheet 5.1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Writing an Equation of a Line from a Graph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Use the graph to find the slope and y-intercept. </a:t>
            </a:r>
          </a:p>
          <a:p>
            <a:pPr eaLnBrk="1" hangingPunct="1"/>
            <a:r>
              <a:rPr lang="en-US" altLang="en-US" smtClean="0"/>
              <a:t>Plug the slope and y-intercept into the equation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Example: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Find the slope</a:t>
            </a:r>
          </a:p>
          <a:p>
            <a:pPr lvl="1" eaLnBrk="1" hangingPunct="1"/>
            <a:r>
              <a:rPr lang="en-US" altLang="en-US" smtClean="0"/>
              <a:t>m=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Find the y-intercept</a:t>
            </a:r>
          </a:p>
          <a:p>
            <a:pPr lvl="1" eaLnBrk="1" hangingPunct="1"/>
            <a:r>
              <a:rPr lang="en-US" altLang="en-US" smtClean="0"/>
              <a:t>b=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Equation:</a:t>
            </a:r>
          </a:p>
          <a:p>
            <a:pPr lvl="1" eaLnBrk="1" hangingPunct="1"/>
            <a:r>
              <a:rPr lang="en-US" altLang="en-US" smtClean="0"/>
              <a:t>y=       x+          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81200"/>
            <a:ext cx="4705350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Example: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52600"/>
            <a:ext cx="51958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Content Placeholder 4"/>
          <p:cNvSpPr txBox="1">
            <a:spLocks/>
          </p:cNvSpPr>
          <p:nvPr/>
        </p:nvSpPr>
        <p:spPr bwMode="auto">
          <a:xfrm>
            <a:off x="152400" y="1524000"/>
            <a:ext cx="85042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547688" indent="-2730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641B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9639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74B78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4B78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4B78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4B78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4B78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r>
              <a:rPr lang="en-US" altLang="en-US"/>
              <a:t>Find the slope</a:t>
            </a:r>
          </a:p>
          <a:p>
            <a:pPr lvl="1" eaLnBrk="1" hangingPunct="1"/>
            <a:r>
              <a:rPr lang="en-US" altLang="en-US"/>
              <a:t>m=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Find the y-intercept</a:t>
            </a:r>
          </a:p>
          <a:p>
            <a:pPr lvl="1" eaLnBrk="1" hangingPunct="1"/>
            <a:r>
              <a:rPr lang="en-US" altLang="en-US"/>
              <a:t>b=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Equation:</a:t>
            </a:r>
          </a:p>
          <a:p>
            <a:pPr lvl="1" eaLnBrk="1" hangingPunct="1"/>
            <a:r>
              <a:rPr lang="en-US" altLang="en-US"/>
              <a:t>y=       x+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628B1655-0157-4368-BEBE-5D7D0838D58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396</TotalTime>
  <Words>174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Georgia</vt:lpstr>
      <vt:lpstr>Wingdings</vt:lpstr>
      <vt:lpstr>Wingdings 2</vt:lpstr>
      <vt:lpstr>Civic</vt:lpstr>
      <vt:lpstr>Equation</vt:lpstr>
      <vt:lpstr>Writing Linear Equations in Slope-Intercept Form</vt:lpstr>
      <vt:lpstr>Slope-Intercept Form </vt:lpstr>
      <vt:lpstr>Writing Equation of a Line given  Slope and Y-intercept</vt:lpstr>
      <vt:lpstr>Examples:</vt:lpstr>
      <vt:lpstr>Examples:</vt:lpstr>
      <vt:lpstr>Class Work</vt:lpstr>
      <vt:lpstr>Writing an Equation of a Line from a Graph</vt:lpstr>
      <vt:lpstr>Example:</vt:lpstr>
      <vt:lpstr>Example: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13th 2008</dc:title>
  <dc:creator>JLAKE</dc:creator>
  <cp:lastModifiedBy>LAKE, JEFF</cp:lastModifiedBy>
  <cp:revision>25</cp:revision>
  <dcterms:created xsi:type="dcterms:W3CDTF">2008-10-10T17:27:02Z</dcterms:created>
  <dcterms:modified xsi:type="dcterms:W3CDTF">2015-12-11T18:26:01Z</dcterms:modified>
</cp:coreProperties>
</file>